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5296" y="-8890"/>
            <a:ext cx="6659245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350" y="2240917"/>
            <a:ext cx="3571875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35345"/>
            <a:ext cx="12200891" cy="4575810"/>
          </a:xfrm>
          <a:prstGeom prst="rect">
            <a:avLst/>
          </a:prstGeom>
        </p:spPr>
      </p:pic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566" y="2901317"/>
            <a:ext cx="1014095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60000">
            <a:off x="4145915" y="663575"/>
            <a:ext cx="783591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13" y="314322"/>
            <a:ext cx="1400811" cy="150241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4625" y="789305"/>
            <a:ext cx="9492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HP001 5 hàng 1 ô ly" panose="020B0603050302020204" charset="0"/>
                <a:cs typeface="HP001 5 hàng 1 ô ly" panose="020B0603050302020204" charset="0"/>
              </a:rPr>
              <a:t>Thứ ba, ngày 18 tháng 1 năm 2022</a:t>
            </a:r>
            <a:endParaRPr lang="en-US" sz="4000">
              <a:latin typeface="HP001 5 hàng 1 ô ly" panose="020B0603050302020204" charset="0"/>
              <a:cs typeface="HP001 5 hàng 1 ô ly" panose="020B0603050302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57450" y="1816735"/>
            <a:ext cx="6551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HP001 5 hàng 1 ô ly" panose="020B0603050302020204" charset="0"/>
                <a:cs typeface="HP001 5 hàng 1 ô ly" panose="020B0603050302020204" charset="0"/>
              </a:rPr>
              <a:t>Luyện từ và câu</a:t>
            </a:r>
            <a:endParaRPr lang="en-US" sz="4000">
              <a:latin typeface="HP001 5 hàng 1 ô ly" panose="020B0603050302020204" charset="0"/>
              <a:cs typeface="HP001 5 hàng 1 ô ly" panose="020B06030503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457450" y="2636520"/>
            <a:ext cx="6551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rgbClr val="FF0000"/>
                </a:solidFill>
                <a:latin typeface="HP001 5 hàng 1 ô ly" panose="020B0603050302020204" charset="0"/>
                <a:cs typeface="HP001 5 hàng 1 ô ly" panose="020B0603050302020204" charset="0"/>
              </a:rPr>
              <a:t>Ôn tập ( tiết 2)</a:t>
            </a:r>
            <a:endParaRPr lang="en-US" sz="4000">
              <a:solidFill>
                <a:srgbClr val="FF0000"/>
              </a:solidFill>
              <a:latin typeface="HP001 5 hàng 1 ô ly" panose="020B0603050302020204" charset="0"/>
              <a:cs typeface="HP001 5 hàng 1 ô ly" panose="020B060305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17600" y="1371600"/>
            <a:ext cx="9568873" cy="4038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en-US" sz="2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-ô-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nác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Vin-xi</a:t>
            </a: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Xi-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cốp-xki</a:t>
            </a: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Cao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Bá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Quát</a:t>
            </a: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Bưởi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4400" y="609601"/>
            <a:ext cx="53848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A. </a:t>
            </a:r>
            <a:r>
              <a:rPr lang="en-US" sz="2400" b="1" dirty="0" err="1" smtClean="0">
                <a:solidFill>
                  <a:srgbClr val="00B050"/>
                </a:solidFill>
              </a:rPr>
              <a:t>Hoạt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động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thực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hành</a:t>
            </a:r>
            <a:r>
              <a:rPr lang="en-US" sz="2400" b="1" dirty="0" smtClean="0">
                <a:solidFill>
                  <a:srgbClr val="00B050"/>
                </a:solidFill>
              </a:rPr>
              <a:t> :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134620" y="1250950"/>
            <a:ext cx="10369550" cy="4038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>
              <a:lnSpc>
                <a:spcPct val="12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en-US" sz="2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lnSpc>
                <a:spcPct val="120000"/>
              </a:lnSpc>
              <a:buFontTx/>
              <a:buNone/>
              <a:defRPr/>
            </a:pP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-ô-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nác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Vin-xi</a:t>
            </a: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lnSpc>
                <a:spcPct val="120000"/>
              </a:lnSpc>
              <a:buFontTx/>
              <a:buNone/>
              <a:defRPr/>
            </a:pP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lnSpc>
                <a:spcPct val="120000"/>
              </a:lnSpc>
              <a:buFontTx/>
              <a:buNone/>
              <a:defRPr/>
            </a:pP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Xi-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cốp-xki</a:t>
            </a:r>
            <a:endParaRPr lang="en-US" sz="2800" dirty="0" err="1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lnSpc>
                <a:spcPct val="120000"/>
              </a:lnSpc>
              <a:buFontTx/>
              <a:buNone/>
              <a:defRPr/>
            </a:pP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Cao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Bá</a:t>
            </a:r>
            <a:r>
              <a:rPr lang="en-US" sz="2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Quát</a:t>
            </a:r>
            <a:endParaRPr lang="en-US" sz="2800" dirty="0" err="1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lnSpc>
                <a:spcPct val="120000"/>
              </a:lnSpc>
              <a:buFontTx/>
              <a:buNone/>
              <a:defRPr/>
            </a:pPr>
            <a:endParaRPr lang="en-US" sz="2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indent="0">
              <a:lnSpc>
                <a:spcPct val="120000"/>
              </a:lnSpc>
              <a:buFontTx/>
              <a:buNone/>
              <a:defRPr/>
            </a:pPr>
            <a:endParaRPr lang="en-US" sz="28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86385" y="1746250"/>
            <a:ext cx="8327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Hiền là Trạng nguyên trẻ nhất nước ta.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6385" y="2732405"/>
            <a:ext cx="117449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Lê-ô-nác-đô đa Vin-xa trở thành một danh họa nổi tiếng nhờ khổ công rèn luyện.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57505" y="4211320"/>
            <a:ext cx="11744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Xi-ôn- cốp-xki là người có sự kiên trì và nghị lực phi thường.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86385" y="5289550"/>
            <a:ext cx="11744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Cao Bá Quát là một người văn hay chữ tốt.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664" y="1295400"/>
            <a:ext cx="11988800" cy="4038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01738"/>
            <a:ext cx="10972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FontTx/>
              <a:buAutoNum type="alphaLcParenR"/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407526"/>
            <a:ext cx="10972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Tx/>
              <a:buChar char="-"/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chạch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1318</Words>
  <Application>WPS Presentation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HP001 5 hàng 1 ô ly</vt:lpstr>
      <vt:lpstr>Tahoma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1</cp:revision>
  <dcterms:created xsi:type="dcterms:W3CDTF">2022-01-10T12:51:06Z</dcterms:created>
  <dcterms:modified xsi:type="dcterms:W3CDTF">2022-01-10T12:51:06Z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6CBAD51DEF9E41F3928DBCF720D3A9EB</vt:lpwstr>
  </property>
  <property fmtid="{D5CDD505-2E9C-101B-9397-08002B2CF9AE}" pid="3" name="KSOProductBuildVer">
    <vt:lpwstr>1033-11.2.0.10443</vt:lpwstr>
  </property>
</Properties>
</file>